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15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2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65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651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149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638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62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47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521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054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2019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076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4411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310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6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309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9CB2A-6B2B-4F8B-BAC0-1122063FC125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CFF2E7D-B0C9-4652-9D8E-A5B04A5A1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815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8817"/>
          <a:stretch/>
        </p:blipFill>
        <p:spPr>
          <a:xfrm>
            <a:off x="8338228" y="2093045"/>
            <a:ext cx="3770272" cy="4583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15852"/>
          <a:stretch/>
        </p:blipFill>
        <p:spPr>
          <a:xfrm>
            <a:off x="3760517" y="26850"/>
            <a:ext cx="5181600" cy="4132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5193" r="24136"/>
          <a:stretch/>
        </p:blipFill>
        <p:spPr>
          <a:xfrm>
            <a:off x="205369" y="1917461"/>
            <a:ext cx="3782084" cy="4671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6155" y="332096"/>
            <a:ext cx="2798307" cy="15729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669" y="332096"/>
            <a:ext cx="2719052" cy="15302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87453" y="4096882"/>
            <a:ext cx="43053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Фотовыставки “Веселые мгновенья школьных перемен”, “Улыбка наставника” 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88482" y="6158985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01.03.2023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05461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</TotalTime>
  <Words>12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created xsi:type="dcterms:W3CDTF">2023-03-01T12:04:46Z</dcterms:created>
  <dcterms:modified xsi:type="dcterms:W3CDTF">2023-03-01T12:10:20Z</dcterms:modified>
</cp:coreProperties>
</file>